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2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434" y="-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1C6657-C0B0-45A8-B2A3-079D66436A3F}" type="datetimeFigureOut">
              <a:rPr lang="en-US" smtClean="0"/>
              <a:pPr/>
              <a:t>14-Oct-12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566124-312A-439A-BAB5-6090F48AA49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66124-312A-439A-BAB5-6090F48AA492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63B8A75C-B654-4993-8A9C-F3D28F6E658D}" type="datetimeFigureOut">
              <a:rPr lang="en-US" smtClean="0"/>
              <a:pPr/>
              <a:t>14-Oct-12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38BA7E10-F2E0-4458-A804-98CBA1A211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8A75C-B654-4993-8A9C-F3D28F6E658D}" type="datetimeFigureOut">
              <a:rPr lang="en-US" smtClean="0"/>
              <a:pPr/>
              <a:t>14-Oct-12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A7E10-F2E0-4458-A804-98CBA1A211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8A75C-B654-4993-8A9C-F3D28F6E658D}" type="datetimeFigureOut">
              <a:rPr lang="en-US" smtClean="0"/>
              <a:pPr/>
              <a:t>14-Oct-12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A7E10-F2E0-4458-A804-98CBA1A211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8A75C-B654-4993-8A9C-F3D28F6E658D}" type="datetimeFigureOut">
              <a:rPr lang="en-US" smtClean="0"/>
              <a:pPr/>
              <a:t>14-Oct-12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A7E10-F2E0-4458-A804-98CBA1A211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8A75C-B654-4993-8A9C-F3D28F6E658D}" type="datetimeFigureOut">
              <a:rPr lang="en-US" smtClean="0"/>
              <a:pPr/>
              <a:t>14-Oct-12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A7E10-F2E0-4458-A804-98CBA1A211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8A75C-B654-4993-8A9C-F3D28F6E658D}" type="datetimeFigureOut">
              <a:rPr lang="en-US" smtClean="0"/>
              <a:pPr/>
              <a:t>14-Oct-12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A7E10-F2E0-4458-A804-98CBA1A211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3B8A75C-B654-4993-8A9C-F3D28F6E658D}" type="datetimeFigureOut">
              <a:rPr lang="en-US" smtClean="0"/>
              <a:pPr/>
              <a:t>14-Oct-12</a:t>
            </a:fld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8BA7E10-F2E0-4458-A804-98CBA1A2119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63B8A75C-B654-4993-8A9C-F3D28F6E658D}" type="datetimeFigureOut">
              <a:rPr lang="en-US" smtClean="0"/>
              <a:pPr/>
              <a:t>14-Oct-12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38BA7E10-F2E0-4458-A804-98CBA1A211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8A75C-B654-4993-8A9C-F3D28F6E658D}" type="datetimeFigureOut">
              <a:rPr lang="en-US" smtClean="0"/>
              <a:pPr/>
              <a:t>14-Oct-12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A7E10-F2E0-4458-A804-98CBA1A211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8A75C-B654-4993-8A9C-F3D28F6E658D}" type="datetimeFigureOut">
              <a:rPr lang="en-US" smtClean="0"/>
              <a:pPr/>
              <a:t>14-Oct-12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A7E10-F2E0-4458-A804-98CBA1A211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8A75C-B654-4993-8A9C-F3D28F6E658D}" type="datetimeFigureOut">
              <a:rPr lang="en-US" smtClean="0"/>
              <a:pPr/>
              <a:t>14-Oct-12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A7E10-F2E0-4458-A804-98CBA1A211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63B8A75C-B654-4993-8A9C-F3D28F6E658D}" type="datetimeFigureOut">
              <a:rPr lang="en-US" smtClean="0"/>
              <a:pPr/>
              <a:t>14-Oct-12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38BA7E10-F2E0-4458-A804-98CBA1A2119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mattrefghi.com/blog/2010/07/a-true-case-of-accidental-plagiarism/" TargetMode="External"/><Relationship Id="rId3" Type="http://schemas.openxmlformats.org/officeDocument/2006/relationships/hyperlink" Target="http://www.customwritings.com/blog/sample-essays/mousetrap-agatha-christie-essay.html" TargetMode="External"/><Relationship Id="rId7" Type="http://schemas.openxmlformats.org/officeDocument/2006/relationships/hyperlink" Target="http://4.bp.blogspot.com/_pYgegyewipA/Sr5Cb-PAPCI/AAAAAAAAAAg/AIybIhvqATA/s3%2020/clipart_writing.gif" TargetMode="External"/><Relationship Id="rId2" Type="http://schemas.openxmlformats.org/officeDocument/2006/relationships/hyperlink" Target="http://www.statefansnation.com/wp-content/uploads/2011/07/plagiarism.gi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colourbox.com/thumb_COLOURBOX2305243.jpg" TargetMode="External"/><Relationship Id="rId5" Type="http://schemas.openxmlformats.org/officeDocument/2006/relationships/hyperlink" Target="http://slurmed.com/?p=fanart/@fanart&amp;name=professor_zoidy&amp;pag=3" TargetMode="External"/><Relationship Id="rId4" Type="http://schemas.openxmlformats.org/officeDocument/2006/relationships/hyperlink" Target="http://www.danielleelwood.com/plagiarism-vs-quoting-and-citing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Plagiarism &amp; Essay Writing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Ziyaad Bheda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 Story: Accidental Plagiarism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man called Matt </a:t>
            </a:r>
            <a:r>
              <a:rPr lang="en-US" dirty="0" err="1" smtClean="0"/>
              <a:t>Refghi</a:t>
            </a:r>
            <a:r>
              <a:rPr lang="en-US" dirty="0" smtClean="0"/>
              <a:t> got a zero in one of his papers for one of his classes for accidental </a:t>
            </a:r>
            <a:r>
              <a:rPr lang="en-US" dirty="0" err="1" smtClean="0"/>
              <a:t>plaigirism</a:t>
            </a:r>
            <a:r>
              <a:rPr lang="en-US" dirty="0" smtClean="0"/>
              <a:t>.</a:t>
            </a:r>
          </a:p>
          <a:p>
            <a:r>
              <a:rPr lang="en-US" dirty="0" smtClean="0"/>
              <a:t>He had taken a small portion of another paper with the intent to credit it.</a:t>
            </a:r>
          </a:p>
          <a:p>
            <a:r>
              <a:rPr lang="en-US" dirty="0" smtClean="0"/>
              <a:t>He added it into his draft but then forgot to change it and credit it, so got a zero on his final project.</a:t>
            </a:r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&amp; Acknowledgements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u="sng" dirty="0" smtClean="0">
                <a:hlinkClick r:id="rId2"/>
              </a:rPr>
              <a:t>http://www.statefansnation.com/wp-content/uploads/2011/07/plagiarism.gif</a:t>
            </a:r>
            <a:endParaRPr lang="en-GB" dirty="0" smtClean="0"/>
          </a:p>
          <a:p>
            <a:r>
              <a:rPr lang="en-GB" u="sng" dirty="0" smtClean="0">
                <a:hlinkClick r:id="rId3"/>
              </a:rPr>
              <a:t>http://www.customwritings.com/blog/sample-essays/mousetrap-agatha-christie-essay.html#more-1162</a:t>
            </a:r>
            <a:endParaRPr lang="en-GB" dirty="0" smtClean="0"/>
          </a:p>
          <a:p>
            <a:r>
              <a:rPr lang="en-GB" u="sng" dirty="0" smtClean="0">
                <a:hlinkClick r:id="rId4"/>
              </a:rPr>
              <a:t>http://www.danielleelwood.com/plagiarism-vs-quoting-and-citing/</a:t>
            </a:r>
            <a:endParaRPr lang="en-GB" dirty="0" smtClean="0"/>
          </a:p>
          <a:p>
            <a:r>
              <a:rPr lang="en-GB" u="sng" dirty="0" smtClean="0">
                <a:hlinkClick r:id="rId5"/>
              </a:rPr>
              <a:t>http://slurmed.com/?p=fanart/@fanart&amp;name=professor_zoidy&amp;pag=3</a:t>
            </a:r>
            <a:endParaRPr lang="en-GB" dirty="0" smtClean="0"/>
          </a:p>
          <a:p>
            <a:r>
              <a:rPr lang="en-GB" u="sng" dirty="0" smtClean="0">
                <a:hlinkClick r:id="rId6"/>
              </a:rPr>
              <a:t>http://images.colourbox.com/thumb_COLOURBOX2305243.jpg</a:t>
            </a:r>
            <a:endParaRPr lang="en-GB" dirty="0" smtClean="0"/>
          </a:p>
          <a:p>
            <a:r>
              <a:rPr lang="en-GB" u="sng" dirty="0" smtClean="0">
                <a:hlinkClick r:id="rId7"/>
              </a:rPr>
              <a:t>http://4.bp.blogspot.com/_pYgegyewipA/Sr5Cb-PAPCI/AAAAAAAAAAg/AIybIhvqATA/s3 20/clipart_writing.gif</a:t>
            </a:r>
            <a:r>
              <a:rPr lang="en-GB" dirty="0" smtClean="0"/>
              <a:t> </a:t>
            </a:r>
          </a:p>
          <a:p>
            <a:r>
              <a:rPr lang="en-GB" dirty="0" smtClean="0">
                <a:hlinkClick r:id="rId8"/>
              </a:rPr>
              <a:t>http://mattrefghi.com/blog/2010/07/a-true-case-of-accidental-plagiarism/</a:t>
            </a:r>
            <a:r>
              <a:rPr lang="en-GB" dirty="0" smtClean="0"/>
              <a:t> </a:t>
            </a:r>
          </a:p>
          <a:p>
            <a:r>
              <a:rPr lang="en-US" dirty="0" smtClean="0"/>
              <a:t>Al Gore for using inconvenient truth.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Introduction to it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Copying or stealing something from someone and taking credit for it.</a:t>
            </a:r>
            <a:endParaRPr lang="en-GB" dirty="0"/>
          </a:p>
        </p:txBody>
      </p:sp>
      <p:pic>
        <p:nvPicPr>
          <p:cNvPr id="1026" name="Picture 2" descr="D:\Documents\TOK\Presentation on Plaigirism\plagiarism_gang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3429000"/>
            <a:ext cx="3505200" cy="25377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Avoid it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Credit the source.</a:t>
            </a:r>
          </a:p>
          <a:p>
            <a:r>
              <a:rPr lang="en-US" dirty="0" smtClean="0"/>
              <a:t>Write it yourself.</a:t>
            </a:r>
          </a:p>
          <a:p>
            <a:r>
              <a:rPr lang="en-US" dirty="0" smtClean="0"/>
              <a:t>Quote if you use the exact same words.</a:t>
            </a:r>
          </a:p>
          <a:p>
            <a:r>
              <a:rPr lang="en-US" dirty="0" smtClean="0"/>
              <a:t>Don’t submit the same paper for two things.</a:t>
            </a:r>
          </a:p>
          <a:p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4876800"/>
            <a:ext cx="3124200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Straight Connector 5"/>
          <p:cNvCxnSpPr/>
          <p:nvPr/>
        </p:nvCxnSpPr>
        <p:spPr>
          <a:xfrm>
            <a:off x="2209800" y="4419600"/>
            <a:ext cx="4343400" cy="16002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2362200" y="4343400"/>
            <a:ext cx="4343400" cy="16002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/>
          <a:lstStyle/>
          <a:p>
            <a:r>
              <a:rPr lang="en-US" dirty="0" smtClean="0"/>
              <a:t>Paraphrasing vs. Quoting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68424"/>
            <a:ext cx="8229600" cy="4325112"/>
          </a:xfrm>
        </p:spPr>
        <p:txBody>
          <a:bodyPr/>
          <a:lstStyle/>
          <a:p>
            <a:r>
              <a:rPr lang="en-US" dirty="0" smtClean="0"/>
              <a:t>Paraphrasing, when you put it in your own words.</a:t>
            </a:r>
          </a:p>
          <a:p>
            <a:r>
              <a:rPr lang="en-US" dirty="0" smtClean="0"/>
              <a:t>Quoting, taking the exact same text and putting it in speech marks.</a:t>
            </a:r>
          </a:p>
          <a:p>
            <a:r>
              <a:rPr lang="en-US" dirty="0" smtClean="0"/>
              <a:t>Need to credit the</a:t>
            </a:r>
          </a:p>
          <a:p>
            <a:pPr>
              <a:buNone/>
            </a:pPr>
            <a:r>
              <a:rPr lang="en-US" dirty="0" smtClean="0"/>
              <a:t>	source.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Paraphrase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when you take something and put it in your own words.</a:t>
            </a:r>
          </a:p>
          <a:p>
            <a:r>
              <a:rPr lang="en-US" dirty="0" smtClean="0"/>
              <a:t>You have to read something, understand it, and then say it in a way that you would, in a way that you would understand better.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447800"/>
          </a:xfrm>
        </p:spPr>
        <p:txBody>
          <a:bodyPr>
            <a:normAutofit/>
          </a:bodyPr>
          <a:lstStyle/>
          <a:p>
            <a:r>
              <a:rPr lang="en-US" dirty="0" smtClean="0"/>
              <a:t>Successful vs. Unsuccessful Paraphrasing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Can’t just change two words.</a:t>
            </a:r>
          </a:p>
          <a:p>
            <a:r>
              <a:rPr lang="en-US" dirty="0" smtClean="0"/>
              <a:t>You must understand it and put it in your own words.</a:t>
            </a:r>
          </a:p>
          <a:p>
            <a:r>
              <a:rPr lang="en-US" dirty="0" smtClean="0"/>
              <a:t>Parts you can’t change can put</a:t>
            </a:r>
          </a:p>
          <a:p>
            <a:pPr>
              <a:buNone/>
            </a:pPr>
            <a:r>
              <a:rPr lang="en-US" dirty="0" smtClean="0"/>
              <a:t>	in quotes.</a:t>
            </a:r>
            <a:endParaRPr lang="en-GB" dirty="0"/>
          </a:p>
        </p:txBody>
      </p:sp>
      <p:pic>
        <p:nvPicPr>
          <p:cNvPr id="4" name="Picture 2" descr="D:\Documents\TOK\Presentation on Plaigirism\Paraphras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3352800"/>
            <a:ext cx="2768600" cy="30731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Quote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use the exact same text that you found.</a:t>
            </a:r>
          </a:p>
          <a:p>
            <a:r>
              <a:rPr lang="en-US" dirty="0" smtClean="0"/>
              <a:t>Put it in speech marks.</a:t>
            </a:r>
          </a:p>
          <a:p>
            <a:r>
              <a:rPr lang="en-US" dirty="0" smtClean="0"/>
              <a:t>Credit the source, once again.</a:t>
            </a:r>
            <a:endParaRPr lang="en-GB" dirty="0"/>
          </a:p>
        </p:txBody>
      </p:sp>
      <p:pic>
        <p:nvPicPr>
          <p:cNvPr id="4099" name="Picture 3" descr="D:\Documents\TOK\Presentation on Plaigirism\051_bender-quoting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3625927"/>
            <a:ext cx="2895600" cy="30796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/>
          <a:lstStyle/>
          <a:p>
            <a:r>
              <a:rPr lang="en-US" dirty="0" smtClean="0"/>
              <a:t>Referencing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1224"/>
            <a:ext cx="8229600" cy="4325112"/>
          </a:xfrm>
        </p:spPr>
        <p:txBody>
          <a:bodyPr/>
          <a:lstStyle/>
          <a:p>
            <a:r>
              <a:rPr lang="en-US" dirty="0" smtClean="0"/>
              <a:t>When you credit the source (I promise this is the last time you’re going to read that.)</a:t>
            </a:r>
          </a:p>
          <a:p>
            <a:r>
              <a:rPr lang="en-US" dirty="0" smtClean="0"/>
              <a:t>Must be done if you use any outside research.</a:t>
            </a:r>
            <a:endParaRPr lang="en-GB" dirty="0"/>
          </a:p>
        </p:txBody>
      </p:sp>
      <p:pic>
        <p:nvPicPr>
          <p:cNvPr id="5122" name="Picture 2" descr="D:\Documents\TOK\Presentation on Plaigirism\pionting ma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2971800"/>
            <a:ext cx="2286000" cy="3434366"/>
          </a:xfrm>
          <a:prstGeom prst="rect">
            <a:avLst/>
          </a:prstGeom>
          <a:noFill/>
        </p:spPr>
      </p:pic>
      <p:sp>
        <p:nvSpPr>
          <p:cNvPr id="5" name="Oval Callout 4"/>
          <p:cNvSpPr/>
          <p:nvPr/>
        </p:nvSpPr>
        <p:spPr>
          <a:xfrm>
            <a:off x="2362200" y="2895600"/>
            <a:ext cx="1524000" cy="1143000"/>
          </a:xfrm>
          <a:prstGeom prst="wedgeEllipseCallou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2667000" y="3039070"/>
            <a:ext cx="1295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 got it from over there!</a:t>
            </a:r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Essay Writing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Structure it, introduction, main body and conclusion.</a:t>
            </a:r>
          </a:p>
          <a:p>
            <a:r>
              <a:rPr lang="en-US" dirty="0" smtClean="0"/>
              <a:t>Conduct research early.</a:t>
            </a:r>
          </a:p>
          <a:p>
            <a:r>
              <a:rPr lang="en-US" dirty="0" smtClean="0"/>
              <a:t>Make drafts.</a:t>
            </a:r>
          </a:p>
          <a:p>
            <a:r>
              <a:rPr lang="en-US" dirty="0" smtClean="0"/>
              <a:t>Proof read.</a:t>
            </a:r>
          </a:p>
          <a:p>
            <a:r>
              <a:rPr lang="en-US" dirty="0" smtClean="0"/>
              <a:t>If you don’t know much</a:t>
            </a:r>
          </a:p>
          <a:p>
            <a:pPr>
              <a:buNone/>
            </a:pPr>
            <a:r>
              <a:rPr lang="en-US" dirty="0" smtClean="0"/>
              <a:t>	about the topic, start</a:t>
            </a:r>
          </a:p>
          <a:p>
            <a:pPr>
              <a:buNone/>
            </a:pPr>
            <a:r>
              <a:rPr lang="en-US" dirty="0" smtClean="0"/>
              <a:t>	with basic research.</a:t>
            </a:r>
            <a:endParaRPr lang="en-GB" dirty="0"/>
          </a:p>
        </p:txBody>
      </p:sp>
      <p:pic>
        <p:nvPicPr>
          <p:cNvPr id="6146" name="Picture 2" descr="D:\Documents\TOK\Presentation on Plaigirism\essay writin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2971800"/>
            <a:ext cx="1962150" cy="3009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207</TotalTime>
  <Words>359</Words>
  <Application>Microsoft Office PowerPoint</Application>
  <PresentationFormat>On-screen Show (4:3)</PresentationFormat>
  <Paragraphs>52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Urban</vt:lpstr>
      <vt:lpstr>Plagiarism &amp; Essay Writing</vt:lpstr>
      <vt:lpstr>An Introduction to it</vt:lpstr>
      <vt:lpstr>How to Avoid it</vt:lpstr>
      <vt:lpstr>Paraphrasing vs. Quoting</vt:lpstr>
      <vt:lpstr>How to Paraphrase</vt:lpstr>
      <vt:lpstr>Successful vs. Unsuccessful Paraphrasing</vt:lpstr>
      <vt:lpstr>How to Quote</vt:lpstr>
      <vt:lpstr>Referencing</vt:lpstr>
      <vt:lpstr>Essay Writing</vt:lpstr>
      <vt:lpstr>Real Story: Accidental Plagiarism</vt:lpstr>
      <vt:lpstr>References &amp; Acknowledgements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Plagiarism &amp; Essay Writing</dc:title>
  <dc:creator>ZEEEEEEE</dc:creator>
  <cp:lastModifiedBy>ZEEEEEEE</cp:lastModifiedBy>
  <cp:revision>24</cp:revision>
  <dcterms:created xsi:type="dcterms:W3CDTF">2012-10-08T14:38:16Z</dcterms:created>
  <dcterms:modified xsi:type="dcterms:W3CDTF">2012-10-14T10:23:52Z</dcterms:modified>
</cp:coreProperties>
</file>